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76" r:id="rId2"/>
    <p:sldId id="307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2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wm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Komfort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komfort_pora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2348880"/>
            <a:ext cx="3434814" cy="3434814"/>
          </a:xfrm>
          <a:prstGeom prst="rect">
            <a:avLst/>
          </a:prstGeom>
          <a:noFill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8873" y="1317032"/>
            <a:ext cx="3887663" cy="46502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Bezpečnost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komfort_tlacitko_pan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837308"/>
            <a:ext cx="2880618" cy="2880617"/>
          </a:xfrm>
          <a:prstGeom prst="rect">
            <a:avLst/>
          </a:prstGeom>
          <a:noFill/>
        </p:spPr>
      </p:pic>
      <p:pic>
        <p:nvPicPr>
          <p:cNvPr id="7" name="Picture 6" descr="komfort_mob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28184" y="908720"/>
            <a:ext cx="2539854" cy="2539854"/>
          </a:xfrm>
          <a:prstGeom prst="rect">
            <a:avLst/>
          </a:prstGeom>
          <a:noFill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707904" y="3645024"/>
            <a:ext cx="1892191" cy="2400162"/>
          </a:xfrm>
          <a:prstGeom prst="rect">
            <a:avLst/>
          </a:prstGeom>
          <a:noFill/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268760"/>
            <a:ext cx="2017066" cy="195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717032"/>
            <a:ext cx="2444610" cy="215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 descr="blesk_upraven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05064"/>
            <a:ext cx="2400162" cy="202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Úspora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TN_17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196752"/>
            <a:ext cx="5544616" cy="511256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Moderní trendy v elektroinstalaci budov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Podněty k novým trendům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Elegance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Praktičnost a spolehlivost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Komfort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Bezpečnost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Úspornost</a:t>
            </a:r>
          </a:p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Elegance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Výběr podle funkce</a:t>
            </a: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76355" y="1628478"/>
            <a:ext cx="1079500" cy="1027112"/>
          </a:xfrm>
          <a:prstGeom prst="rect">
            <a:avLst/>
          </a:prstGeom>
          <a:noFill/>
        </p:spPr>
      </p:pic>
      <p:pic>
        <p:nvPicPr>
          <p:cNvPr id="6" name="Picture 1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78918" y="2779415"/>
            <a:ext cx="1023937" cy="1001713"/>
          </a:xfrm>
          <a:prstGeom prst="rect">
            <a:avLst/>
          </a:prstGeom>
          <a:noFill/>
        </p:spPr>
      </p:pic>
      <p:pic>
        <p:nvPicPr>
          <p:cNvPr id="7" name="Picture 108" descr="inter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988840"/>
            <a:ext cx="100012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9" descr="pohiov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130" y="3571578"/>
            <a:ext cx="107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0" descr="televiz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130" y="4868565"/>
            <a:ext cx="115093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1" descr="sestava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618" y="457964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2" descr="sestava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118" y="457964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3" descr="sestava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180" y="457964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4" descr="sestava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8780" y="457964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3693" y="3284240"/>
            <a:ext cx="10795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Praktičnost a spolehlivost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prakticn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196752"/>
            <a:ext cx="8208912" cy="5087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Komfort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 descr="komfort_bezdr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844824"/>
            <a:ext cx="4320381" cy="4320381"/>
          </a:xfrm>
          <a:prstGeom prst="rect">
            <a:avLst/>
          </a:prstGeom>
          <a:noFill/>
        </p:spPr>
      </p:pic>
      <p:pic>
        <p:nvPicPr>
          <p:cNvPr id="16" name="Picture 8" descr="komfort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43808" y="1628800"/>
            <a:ext cx="3999595" cy="4555570"/>
          </a:xfrm>
          <a:prstGeom prst="rect">
            <a:avLst/>
          </a:prstGeom>
          <a:noFill/>
        </p:spPr>
      </p:pic>
      <p:pic>
        <p:nvPicPr>
          <p:cNvPr id="17" name="Picture 10" descr="komfort_mobi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40152" y="1772816"/>
            <a:ext cx="2509034" cy="41764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Komfort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komfort_casove_spin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08288" y="2122562"/>
            <a:ext cx="3414884" cy="3414884"/>
          </a:xfrm>
          <a:prstGeom prst="rect">
            <a:avLst/>
          </a:prstGeom>
          <a:noFill/>
        </p:spPr>
      </p:pic>
      <p:pic>
        <p:nvPicPr>
          <p:cNvPr id="8" name="Picture 6" descr="komfort_ovladani_ro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16575" y="2132856"/>
            <a:ext cx="3368078" cy="3368078"/>
          </a:xfrm>
          <a:prstGeom prst="rect">
            <a:avLst/>
          </a:prstGeom>
          <a:noFill/>
        </p:spPr>
      </p:pic>
      <p:pic>
        <p:nvPicPr>
          <p:cNvPr id="9" name="Picture 8" descr="komfort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2010393"/>
            <a:ext cx="3600078" cy="36000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Komfort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komfort_nikob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186025"/>
            <a:ext cx="8280920" cy="51911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Komfort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komfor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124744"/>
            <a:ext cx="4896346" cy="5077764"/>
          </a:xfrm>
          <a:prstGeom prst="rect">
            <a:avLst/>
          </a:prstGeom>
          <a:noFill/>
        </p:spPr>
      </p:pic>
      <p:pic>
        <p:nvPicPr>
          <p:cNvPr id="7" name="Picture 8" descr="komfort_dalkov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56176" y="2780928"/>
            <a:ext cx="2376264" cy="2376264"/>
          </a:xfrm>
          <a:prstGeom prst="rect">
            <a:avLst/>
          </a:prstGeom>
          <a:noFill/>
        </p:spPr>
      </p:pic>
      <p:pic>
        <p:nvPicPr>
          <p:cNvPr id="8" name="Picture 10" descr="komfort_mob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56176" y="4221088"/>
            <a:ext cx="2376115" cy="2376115"/>
          </a:xfrm>
          <a:prstGeom prst="rect">
            <a:avLst/>
          </a:prstGeom>
          <a:noFill/>
        </p:spPr>
      </p:pic>
      <p:pic>
        <p:nvPicPr>
          <p:cNvPr id="9" name="Picture 12" descr="komfor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300788" y="1196974"/>
            <a:ext cx="2087636" cy="2087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10569</TotalTime>
  <Words>34</Words>
  <Application>Microsoft Office PowerPoint</Application>
  <PresentationFormat>Předvádění na obrazovce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Původ</vt:lpstr>
      <vt:lpstr>Image</vt:lpstr>
      <vt:lpstr>Snímek 1</vt:lpstr>
      <vt:lpstr>Snímek 2</vt:lpstr>
      <vt:lpstr>Podněty k novým trendům</vt:lpstr>
      <vt:lpstr>Elegance</vt:lpstr>
      <vt:lpstr>Praktičnost a spolehlivost</vt:lpstr>
      <vt:lpstr>Komfort</vt:lpstr>
      <vt:lpstr>Komfort</vt:lpstr>
      <vt:lpstr>Komfort</vt:lpstr>
      <vt:lpstr>Komfort</vt:lpstr>
      <vt:lpstr>Komfort</vt:lpstr>
      <vt:lpstr>Bezpečnost</vt:lpstr>
      <vt:lpstr>Úspora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209</cp:revision>
  <dcterms:created xsi:type="dcterms:W3CDTF">2011-09-28T14:36:42Z</dcterms:created>
  <dcterms:modified xsi:type="dcterms:W3CDTF">2015-12-01T19:06:44Z</dcterms:modified>
</cp:coreProperties>
</file>