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76" r:id="rId2"/>
    <p:sldId id="307" r:id="rId3"/>
    <p:sldId id="322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62" autoAdjust="0"/>
    <p:restoredTop sz="94600" autoAdjust="0"/>
  </p:normalViewPr>
  <p:slideViewPr>
    <p:cSldViewPr>
      <p:cViewPr varScale="1">
        <p:scale>
          <a:sx n="107" d="100"/>
          <a:sy n="107" d="100"/>
        </p:scale>
        <p:origin x="-162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27443-C1C5-4AC7-9412-141690904866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FCA78-8484-469E-AD71-1322384DF32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9994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2CE581C-7589-4D4D-B3CC-1D5A14654BFF}" type="datetimeFigureOut">
              <a:rPr lang="cs-CZ" smtClean="0"/>
              <a:pPr/>
              <a:t>1.12.2015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06276B-6A33-4B25-A3F1-BBFFA0BD0C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Přímá spojovací čár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ovací čár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39975" y="115888"/>
            <a:ext cx="6638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cs-CZ" altLang="cs-CZ" sz="3600" b="1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Katedra elektroenergetiky a ekologie</a:t>
            </a:r>
            <a:endParaRPr lang="cs-CZ" altLang="cs-CZ" sz="3600" b="1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213100"/>
            <a:ext cx="78676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41" descr="budo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484313"/>
            <a:ext cx="3024187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1045"/>
          <p:cNvGraphicFramePr>
            <a:graphicFrameLocks noChangeAspect="1"/>
          </p:cNvGraphicFramePr>
          <p:nvPr/>
        </p:nvGraphicFramePr>
        <p:xfrm>
          <a:off x="5580063" y="1484313"/>
          <a:ext cx="3152775" cy="2066925"/>
        </p:xfrm>
        <a:graphic>
          <a:graphicData uri="http://schemas.openxmlformats.org/presentationml/2006/ole">
            <p:oleObj spid="_x0000_s1026" name="Image" r:id="rId5" imgW="4863492" imgH="3187302" progId="">
              <p:embed/>
            </p:oleObj>
          </a:graphicData>
        </a:graphic>
      </p:graphicFrame>
      <p:pic>
        <p:nvPicPr>
          <p:cNvPr id="8" name="Picture 11" descr="IMG_53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341438"/>
            <a:ext cx="23749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40" descr="ZCU_logoFELcmyk_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88913"/>
            <a:ext cx="192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30533" cy="5214974"/>
        </p:xfrm>
        <a:graphic>
          <a:graphicData uri="http://schemas.openxmlformats.org/presentationml/2006/ole">
            <p:oleObj spid="_x0000_s33794" r:id="rId3" imgW="9125280" imgH="54676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19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44302" cy="5072098"/>
        </p:xfrm>
        <a:graphic>
          <a:graphicData uri="http://schemas.openxmlformats.org/presentationml/2006/ole">
            <p:oleObj spid="_x0000_s34819" r:id="rId3" imgW="9239400" imgH="53438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3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075376" cy="5072098"/>
        </p:xfrm>
        <a:graphic>
          <a:graphicData uri="http://schemas.openxmlformats.org/presentationml/2006/ole">
            <p:oleObj spid="_x0000_s35843" r:id="rId3" imgW="9068040" imgH="5172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867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86766" cy="5072098"/>
        </p:xfrm>
        <a:graphic>
          <a:graphicData uri="http://schemas.openxmlformats.org/presentationml/2006/ole">
            <p:oleObj spid="_x0000_s36867" r:id="rId3" imgW="9191880" imgH="53341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891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45083" cy="5072098"/>
        </p:xfrm>
        <a:graphic>
          <a:graphicData uri="http://schemas.openxmlformats.org/presentationml/2006/ole">
            <p:oleObj spid="_x0000_s37891" r:id="rId3" imgW="9191880" imgH="5315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5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10472" cy="5072098"/>
        </p:xfrm>
        <a:graphic>
          <a:graphicData uri="http://schemas.openxmlformats.org/presentationml/2006/ole">
            <p:oleObj spid="_x0000_s38915" r:id="rId3" imgW="9210960" imgH="53722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9940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07645" cy="5072098"/>
        </p:xfrm>
        <a:graphic>
          <a:graphicData uri="http://schemas.openxmlformats.org/presentationml/2006/ole">
            <p:oleObj spid="_x0000_s39940" r:id="rId3" imgW="9106200" imgH="533412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3" descr="d:\Desktop\obráz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6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5" y="1214422"/>
          <a:ext cx="8143932" cy="5072098"/>
        </p:xfrm>
        <a:graphic>
          <a:graphicData uri="http://schemas.openxmlformats.org/presentationml/2006/ole">
            <p:oleObj spid="_x0000_s41986" r:id="rId3" imgW="9163440" imgH="55166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15328" cy="5072098"/>
        </p:xfrm>
        <a:graphic>
          <a:graphicData uri="http://schemas.openxmlformats.org/presentationml/2006/ole">
            <p:oleObj spid="_x0000_s43011" r:id="rId3" imgW="9172800" imgH="5353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cs-CZ" altLang="cs-CZ" sz="29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cs-CZ" altLang="cs-CZ" sz="2900" dirty="0" smtClean="0">
                <a:latin typeface="+mj-lt"/>
                <a:ea typeface="+mj-ea"/>
                <a:cs typeface="+mj-cs"/>
              </a:rPr>
              <a:t>Ochrana před atmosférickým přepětím obytných budov – přepěťové ochrany v silových obvodech </a:t>
            </a:r>
            <a:r>
              <a:rPr lang="cs-CZ" altLang="cs-CZ" sz="2900" dirty="0" err="1" smtClean="0">
                <a:latin typeface="+mj-lt"/>
                <a:ea typeface="+mj-ea"/>
                <a:cs typeface="+mj-cs"/>
              </a:rPr>
              <a:t>nn</a:t>
            </a:r>
            <a:endParaRPr lang="cs-CZ" altLang="cs-CZ" sz="2900" dirty="0" smtClean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323842"/>
          <a:ext cx="8329642" cy="4727840"/>
        </p:xfrm>
        <a:graphic>
          <a:graphicData uri="http://schemas.openxmlformats.org/presentationml/2006/ole">
            <p:oleObj spid="_x0000_s18433" r:id="rId3" imgW="8439480" imgH="4848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315912"/>
          <a:ext cx="8229600" cy="4743700"/>
        </p:xfrm>
        <a:graphic>
          <a:graphicData uri="http://schemas.openxmlformats.org/presentationml/2006/ole">
            <p:oleObj spid="_x0000_s27651" r:id="rId3" imgW="8725320" imgH="50295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6" name="Picture 4" descr="d:\Desktop\obráz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143932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699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457200" y="1288175"/>
          <a:ext cx="8229600" cy="4799174"/>
        </p:xfrm>
        <a:graphic>
          <a:graphicData uri="http://schemas.openxmlformats.org/presentationml/2006/ole">
            <p:oleObj spid="_x0000_s29699" r:id="rId3" imgW="9163440" imgH="534384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23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14422"/>
          <a:ext cx="8113690" cy="5072098"/>
        </p:xfrm>
        <a:graphic>
          <a:graphicData uri="http://schemas.openxmlformats.org/presentationml/2006/ole">
            <p:oleObj spid="_x0000_s30723" r:id="rId3" imgW="9102240" imgH="5207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747" name="Object 1"/>
          <p:cNvGraphicFramePr>
            <a:graphicFrameLocks noChangeAspect="1"/>
          </p:cNvGraphicFramePr>
          <p:nvPr>
            <p:ph sz="quarter" idx="1"/>
          </p:nvPr>
        </p:nvGraphicFramePr>
        <p:xfrm>
          <a:off x="500034" y="1285860"/>
          <a:ext cx="8115328" cy="4947414"/>
        </p:xfrm>
        <a:graphic>
          <a:graphicData uri="http://schemas.openxmlformats.org/presentationml/2006/ole">
            <p:oleObj spid="_x0000_s31747" r:id="rId3" imgW="8940600" imgH="52542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Přepěťové ochrany v silových obvodech nízkého napětí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d:\Desktop\obráze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8143932" cy="4143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70707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7070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10663</TotalTime>
  <Words>136</Words>
  <Application>Microsoft Office PowerPoint</Application>
  <PresentationFormat>Předvádění na obrazovce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Původ</vt:lpstr>
      <vt:lpstr>Image</vt:lpstr>
      <vt:lpstr>Snímek 1</vt:lpstr>
      <vt:lpstr>Snímek 2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  <vt:lpstr>Přepěťové ochrany v silových obvodech nízkého napětí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Projektování instalací a rozvodů</dc:title>
  <dc:creator>Holý</dc:creator>
  <cp:lastModifiedBy>user</cp:lastModifiedBy>
  <cp:revision>226</cp:revision>
  <dcterms:created xsi:type="dcterms:W3CDTF">2011-09-28T14:36:42Z</dcterms:created>
  <dcterms:modified xsi:type="dcterms:W3CDTF">2015-12-01T19:09:48Z</dcterms:modified>
</cp:coreProperties>
</file>