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76" r:id="rId2"/>
    <p:sldId id="307" r:id="rId3"/>
    <p:sldId id="310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1" r:id="rId12"/>
    <p:sldId id="319" r:id="rId13"/>
    <p:sldId id="32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Předjištění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svodičů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Jištění SPD lze provést dvěma způsoby:</a:t>
            </a:r>
          </a:p>
          <a:p>
            <a:pPr marL="342900" indent="-342900"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jistit pouze pojistkami F1, F2, F3 (obrázek vlevo), pokud hodnota je menší nebo rovna maximální hodnotě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předjištění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pro daný svodič</a:t>
            </a:r>
          </a:p>
          <a:p>
            <a:pPr marL="342900" indent="-342900"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v opačném případě se použijí kromě pojistek F1, F2 a F3 také pojistky F1‘, F2‘ a F3‘ (obrázek vpravo) zařazené do větve ke svodičům.</a:t>
            </a:r>
          </a:p>
          <a:p>
            <a:endParaRPr lang="cs-CZ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3500438"/>
            <a:ext cx="7858180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Moderní trendy v přepěťových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orchrannách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86172" cy="4937760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Moderní přepěťové ochrany třídy 1 mají velmi nízkou ochrannou úroveň (</a:t>
            </a:r>
            <a:r>
              <a:rPr lang="en-US" altLang="cs-CZ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1,5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 a tak se výborně koordinují se svodiči přepětí třídy 2 a to bez použití rázových oddělovacích tlumivek.</a:t>
            </a:r>
          </a:p>
          <a:p>
            <a:pPr algn="just">
              <a:defRPr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Svodiče obou tříd mohou být umístěny vedle sebe v jednom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rozváděči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Toto moderní řešení přináší významné úspory investičních nákladů.  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8023" y="1933559"/>
            <a:ext cx="1708150" cy="2808288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43636" y="1214422"/>
            <a:ext cx="2519362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3" y="214290"/>
            <a:ext cx="8072495" cy="60483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285728"/>
            <a:ext cx="2187575" cy="2305050"/>
          </a:xfrm>
          <a:prstGeom prst="rect">
            <a:avLst/>
          </a:prstGeom>
          <a:noFill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414" y="2928934"/>
            <a:ext cx="1536700" cy="2305050"/>
          </a:xfrm>
          <a:prstGeom prst="rect">
            <a:avLst/>
          </a:prstGeom>
          <a:noFill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3240" y="2928934"/>
            <a:ext cx="2166937" cy="2305050"/>
          </a:xfrm>
          <a:prstGeom prst="rect">
            <a:avLst/>
          </a:prstGeom>
          <a:noFill/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60350"/>
            <a:ext cx="442912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928934"/>
            <a:ext cx="2725738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28926" y="285728"/>
            <a:ext cx="1328737" cy="2376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Ochrana před atmosférickým přepětím obytných budov - Přepěťové ochrany v silových obvodech </a:t>
            </a:r>
            <a:r>
              <a:rPr lang="cs-CZ" altLang="cs-CZ" sz="2900" dirty="0" err="1" smtClean="0">
                <a:latin typeface="+mj-lt"/>
                <a:ea typeface="+mj-ea"/>
                <a:cs typeface="+mj-cs"/>
              </a:rPr>
              <a:t>nn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 (zapojení, </a:t>
            </a:r>
            <a:r>
              <a:rPr lang="cs-CZ" altLang="cs-CZ" sz="2900" dirty="0" err="1" smtClean="0">
                <a:latin typeface="+mj-lt"/>
                <a:ea typeface="+mj-ea"/>
                <a:cs typeface="+mj-cs"/>
              </a:rPr>
              <a:t>předjištění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 svodičů, novinky……..) </a:t>
            </a: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Přepětí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85859"/>
            <a:ext cx="8215370" cy="492922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Přepěťové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3" y="1214422"/>
            <a:ext cx="8207375" cy="5143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Přepěťové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5" y="1285860"/>
            <a:ext cx="8143931" cy="13477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Zkušební proudové impulzy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214422"/>
            <a:ext cx="8143932" cy="898525"/>
          </a:xfrm>
          <a:prstGeom prst="rect">
            <a:avLst/>
          </a:prstGeom>
          <a:noFill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2285992"/>
            <a:ext cx="8358246" cy="1368425"/>
          </a:xfrm>
          <a:prstGeom prst="rect">
            <a:avLst/>
          </a:prstGeom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34" y="3571876"/>
            <a:ext cx="8215370" cy="272386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5072074"/>
            <a:ext cx="7920038" cy="167798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Principy ochrany proti pulznímu přepětí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vychází z koncepce pospojování na stejný potenciál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pracovní uzemnění svodičů přepětí se spojuje s ochranným uzemněním zařízení, která jsou svodičem přepětí chráněna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2285992"/>
            <a:ext cx="7920038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Jmenovité impulzní výdržné napětí zařízení (ČSN 33 0420-1)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214421"/>
            <a:ext cx="8143932" cy="50465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Přepěťové ochrany v rozvodech nízkého napětí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214422"/>
            <a:ext cx="8286808" cy="503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10562</TotalTime>
  <Words>200</Words>
  <Application>Microsoft Office PowerPoint</Application>
  <PresentationFormat>Předvádění na obrazovce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Původ</vt:lpstr>
      <vt:lpstr>Image</vt:lpstr>
      <vt:lpstr>Snímek 1</vt:lpstr>
      <vt:lpstr>Snímek 2</vt:lpstr>
      <vt:lpstr>Přepětí</vt:lpstr>
      <vt:lpstr>Přepěťové ochrany</vt:lpstr>
      <vt:lpstr>Přepěťové ochrany</vt:lpstr>
      <vt:lpstr>Zkušební proudové impulzy</vt:lpstr>
      <vt:lpstr>Principy ochrany proti pulznímu přepětí</vt:lpstr>
      <vt:lpstr>Jmenovité impulzní výdržné napětí zařízení (ČSN 33 0420-1)</vt:lpstr>
      <vt:lpstr>Přepěťové ochrany v rozvodech nízkého napětí</vt:lpstr>
      <vt:lpstr>Předjištění svodičů</vt:lpstr>
      <vt:lpstr>Moderní trendy v přepěťových orchrannách 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211</cp:revision>
  <dcterms:created xsi:type="dcterms:W3CDTF">2011-09-28T14:36:42Z</dcterms:created>
  <dcterms:modified xsi:type="dcterms:W3CDTF">2015-12-01T19:12:30Z</dcterms:modified>
</cp:coreProperties>
</file>