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76" r:id="rId2"/>
    <p:sldId id="307" r:id="rId3"/>
    <p:sldId id="310" r:id="rId4"/>
    <p:sldId id="311" r:id="rId5"/>
    <p:sldId id="312" r:id="rId6"/>
    <p:sldId id="313" r:id="rId7"/>
    <p:sldId id="314" r:id="rId8"/>
    <p:sldId id="315" r:id="rId9"/>
    <p:sldId id="317" r:id="rId10"/>
    <p:sldId id="316" r:id="rId11"/>
    <p:sldId id="318" r:id="rId12"/>
    <p:sldId id="319" r:id="rId13"/>
    <p:sldId id="320" r:id="rId14"/>
    <p:sldId id="321" r:id="rId15"/>
    <p:sldId id="322" r:id="rId16"/>
    <p:sldId id="323" r:id="rId17"/>
    <p:sldId id="32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Struktura systému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Struktura rozvodu ve více liniích</a:t>
            </a:r>
          </a:p>
          <a:p>
            <a:pPr algn="just">
              <a:buNone/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072494" cy="445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Typická struktura rozvodu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+mj-lt"/>
              <a:buAutoNum type="arabicPeriod"/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Proudový chránič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Jističe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Servisní zásuvka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Napájecí zdroj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Svorka </a:t>
            </a: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(není nutné instalovat)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Rozhraní </a:t>
            </a: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USB nebo RS232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Kryt</a:t>
            </a: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8429" y="1214422"/>
            <a:ext cx="3787739" cy="508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Integrace do obytných budov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Desktop\obráze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038475" cy="46863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14422"/>
            <a:ext cx="514826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Vybrané prvky systému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Uživatelský interface</a:t>
            </a: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410542" cy="36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7230" y="3286124"/>
            <a:ext cx="2923925" cy="221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9" y="2143116"/>
            <a:ext cx="1311845" cy="334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Vybrané prvky systému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Tlačítkové ovladače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572164" cy="434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Vybrané prvky systému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Tlačítkové ovladače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5191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929066"/>
            <a:ext cx="5238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Vybrané prvky systému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Snímače a čidla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2" y="1846522"/>
            <a:ext cx="2886069" cy="196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85860"/>
            <a:ext cx="2643881" cy="23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86190"/>
            <a:ext cx="3457902" cy="237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714752"/>
            <a:ext cx="2948860" cy="2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Vybrané prvky systému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Akční členy, vstupy / výstupy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71942"/>
            <a:ext cx="3207251" cy="220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2547914" cy="229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714488"/>
            <a:ext cx="2410639" cy="27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643314"/>
            <a:ext cx="1803298" cy="264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Systém inteligentních elektrických instalací </a:t>
            </a:r>
            <a:br>
              <a:rPr lang="cs-CZ" altLang="cs-CZ" sz="2900" dirty="0" smtClean="0">
                <a:latin typeface="+mj-lt"/>
                <a:ea typeface="+mj-ea"/>
                <a:cs typeface="+mj-cs"/>
              </a:rPr>
            </a:br>
            <a:r>
              <a:rPr lang="cs-CZ" altLang="cs-CZ" sz="2900" dirty="0" smtClean="0">
                <a:latin typeface="+mj-lt"/>
                <a:ea typeface="+mj-ea"/>
                <a:cs typeface="+mj-cs"/>
              </a:rPr>
              <a:t>Inteligentní obytné budovy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Co jsou inteligentní instalace?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Systémy přinášející nový komfort v bydlení</a:t>
            </a:r>
          </a:p>
          <a:p>
            <a:pPr algn="just"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Systémy umožňující komplexní domácí automatizaci</a:t>
            </a:r>
          </a:p>
          <a:p>
            <a:pPr algn="just"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Elektronické celky sdružující elektroniku a elektrické spotřebiče celého domu, kanceláře nebo provozu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Co jsou inteligentní systém dokáže?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řízení osvětlení (spínání, stmívání, udržování stálé úrovně osvětlení)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řízení elektricky ovládaných žaluzií, rolet, oken, vrat či dveří, včetně meteorologické stanice  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ovládání provozu elektrických spotřebičů 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ekonomický a současně komfortní provoz vytápění, větrání, klimatizace 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požární signalizace, protokolování událostí </a:t>
            </a: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Nadstandardní funkce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centrální ovládání 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vizualizace systému a budovy, vytváření dojmu přítomnosti 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spolupráce s elektronickým zabezpečovacím systémem a jinými řídicími systémy 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dálkové ovládání a hlášení po telefonu, ISDN, Internetu </a:t>
            </a: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Co inteligentní systém přináší?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centrální ovládání 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plní Vaše přání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integruje ovládání celého systému elektroinstalace do jediného bodu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 dokonalému ztvárnění stavby přináší i dokonalé ztvárnění atmosféry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maximalizuje komfort při řízení budovy při minimálních energetických nákladech</a:t>
            </a: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Popis systému ABB i-bus</a:t>
            </a:r>
            <a:r>
              <a:rPr lang="en-US" altLang="cs-CZ" sz="2900" dirty="0" smtClean="0">
                <a:latin typeface="Times New Roman" pitchFamily="18" charset="0"/>
                <a:cs typeface="Times New Roman" pitchFamily="18" charset="0"/>
              </a:rPr>
              <a:t>®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Porovnání klasické a inteligentní instalace</a:t>
            </a:r>
          </a:p>
          <a:p>
            <a:pPr algn="just">
              <a:lnSpc>
                <a:spcPct val="90000"/>
              </a:lnSpc>
              <a:buNone/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Sběrnicová elektroinstalace	 </a:t>
            </a:r>
            <a:r>
              <a:rPr lang="cs-CZ" altLang="cs-CZ" sz="2500" smtClean="0">
                <a:latin typeface="Times New Roman" pitchFamily="18" charset="0"/>
                <a:cs typeface="Times New Roman" pitchFamily="18" charset="0"/>
              </a:rPr>
              <a:t>Klasická </a:t>
            </a:r>
            <a:r>
              <a:rPr lang="cs-CZ" altLang="cs-CZ" sz="2500" smtClean="0">
                <a:latin typeface="Times New Roman" pitchFamily="18" charset="0"/>
                <a:cs typeface="Times New Roman" pitchFamily="18" charset="0"/>
              </a:rPr>
              <a:t>elektroinstalace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714620"/>
            <a:ext cx="4395790" cy="356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35004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Prvky inteligentní instalace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Systémové přístroje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Napájecí zdroje, datové sběrnice, sériová rozhraní, svorkovnice, tlumivky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Snímače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Tlačítkové ovladače, meteorologická čidla, termostaty, vstupně / výstupní obvody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Akční členy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Spínací, </a:t>
            </a:r>
            <a:r>
              <a:rPr lang="cs-CZ" altLang="cs-CZ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stmívací</a:t>
            </a: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členy, akční členy pohonů a topení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cs-CZ" altLang="cs-C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Řídící prvky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Uživatelský interface, tlačítkové a IR ovladače</a:t>
            </a: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Struktura systému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Liniová struktura rozvodu</a:t>
            </a:r>
            <a:endParaRPr lang="en-US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defRPr/>
            </a:pPr>
            <a:endParaRPr lang="cs-CZ" altLang="cs-C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439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10581</TotalTime>
  <Words>270</Words>
  <Application>Microsoft Office PowerPoint</Application>
  <PresentationFormat>Předvádění na obrazovce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Původ</vt:lpstr>
      <vt:lpstr>Image</vt:lpstr>
      <vt:lpstr>Snímek 1</vt:lpstr>
      <vt:lpstr>Snímek 2</vt:lpstr>
      <vt:lpstr>Co jsou inteligentní instalace?</vt:lpstr>
      <vt:lpstr>Co jsou inteligentní systém dokáže?</vt:lpstr>
      <vt:lpstr>Nadstandardní funkce</vt:lpstr>
      <vt:lpstr>Co inteligentní systém přináší?</vt:lpstr>
      <vt:lpstr>Popis systému ABB i-bus®</vt:lpstr>
      <vt:lpstr>Prvky inteligentní instalace</vt:lpstr>
      <vt:lpstr>Struktura systému</vt:lpstr>
      <vt:lpstr>Struktura systému</vt:lpstr>
      <vt:lpstr>Typická struktura rozvodu</vt:lpstr>
      <vt:lpstr>Integrace do obytných budov</vt:lpstr>
      <vt:lpstr>Vybrané prvky systému</vt:lpstr>
      <vt:lpstr>Vybrané prvky systému</vt:lpstr>
      <vt:lpstr>Vybrané prvky systému</vt:lpstr>
      <vt:lpstr>Vybrané prvky systému</vt:lpstr>
      <vt:lpstr>Vybrané prvky systému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213</cp:revision>
  <dcterms:created xsi:type="dcterms:W3CDTF">2011-09-28T14:36:42Z</dcterms:created>
  <dcterms:modified xsi:type="dcterms:W3CDTF">2015-12-01T15:50:06Z</dcterms:modified>
</cp:coreProperties>
</file>