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6" r:id="rId9"/>
    <p:sldId id="315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5" r:id="rId18"/>
    <p:sldId id="32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Příklad rozmístění přístrojů v domě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40873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214950"/>
            <a:ext cx="5067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Možnosti systému NIKOBUS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Ovládací místo může být umístěno libovolně a nejčastěji se používá tlačítko nebo vícenásobný tlačítkový ovladač. </a:t>
            </a:r>
          </a:p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Každému tlačítku je možno při aktivaci systému přiřadit různé funkce tak, aby co nejlépe odpovídaly potřebám uživatele.</a:t>
            </a:r>
          </a:p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Jednotlivé povely od každého ovladače v objektu jsou přenášeny digitálně, a proto jsou umožněny také vzdálené a centrální povely. </a:t>
            </a:r>
          </a:p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Typickým centrálním povelem je použití jednoho, k tomu účelu instalovaného, tlačítka u vstupu do bytu nebo domu. </a:t>
            </a:r>
          </a:p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Stisknutím tlačítka se rozsvítí ty místnosti a v takové intenzitě, jaká je pro majitele vyhovující. </a:t>
            </a:r>
          </a:p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Všechny tyto místnosti mají samozřejmě své místní ovladače, jejichž funkčnost zůstává zachována. </a:t>
            </a:r>
          </a:p>
          <a:p>
            <a:pPr algn="just">
              <a:lnSpc>
                <a:spcPct val="120000"/>
              </a:lnSpc>
            </a:pP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Obdobnou, ale obrácenou funkci mívá druhé tlačítko u vstupu, kterým lze při odchodu veškeré, případně pouze vybrané místnosti zhasnout, spustit žaluzie, vypnout topení apod.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Programování systému NIKOBUS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Funkce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 možné programovat přímo na jednotkách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Pomocí počítačového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rozhraní</a:t>
            </a:r>
            <a:endParaRPr lang="cs-CZ" alt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Programování přímo na jednotkách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Každá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řídící jednotka umožňuje velký výběr možností. K programování stačí pouze malý šroubovák.Šroubovákem aktivujeme tlačítko „program“ na jednotce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, tzv. programovací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režim.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Stiskem tlačítka „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" vybereme požadované výstupy,které budeme parametrizovat. Stiskem tlačítka „mode" přiřadíme příslušnou funkci vybranému výstupu.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Centrální sběrnice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143116"/>
            <a:ext cx="8143932" cy="2692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Naprogramování ovládacích tlačítek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přiřazení funkce k vybranému výstupu na řídící jednotce přiřadíme příslušná ovládací tlačítka k vybraným výstupům.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Stačí pouhý stisk ovládacího tlačítka. Programování ukončíme opět pomocí šroubováku stisknutím tlačítka „program" na jednotce. Ovládací tlačítka se dodávají ve všech designech a barvách. </a:t>
            </a: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7291" y="3891919"/>
            <a:ext cx="2451732" cy="229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2388868" cy="22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Programování pomocí počítače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Nastavení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požadovaných funkcí moderní domácnosti je možné velice komfortně počítačem se softwarem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Nikobus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připojeným ke komunikačnímu rozhraní PC-Link nebo PC-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Logic.Software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je dodáván společně s moduly. Pomocí modulu PC-Link lze realizovat i kalendářní a časové funkce jakož i simulaci přítomnosti osob v domě,které se aktivují stisknutím sběrnicového tlačítka se zpětným hlášením LED. Modul PC-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Logic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nabízí další možnosti využití logických podmínek a filtrů,čímž je umožněna realizace i složitějších komfortních funkcí.Používá se i pro připojení GSM-SMS mode-mu pro dálkové ovládání elektrospotřebičů na dálku.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PC-Link                                     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PC-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Logic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214554"/>
            <a:ext cx="2740022" cy="3198827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05308" y="2214554"/>
            <a:ext cx="2806664" cy="31988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Výhody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provedené sběrnicovým způsobem v porovnání s instalací realizovanou s klasickým zařízením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úspora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vodičů, materiálu a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energie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jednodušší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 pohodlnější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instalace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menší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počet vodičů snižuje vzájemné oteplení a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riziko požáru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flexibilita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změně konfigurace prvků instalace i s ohledem na budoucí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rozšíření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zpětná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odezva od řízených prvků (přínos k diagnostice, snadná údržba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možnost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vizualizace a přímého řízení pomocí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počítače</a:t>
            </a:r>
            <a:endParaRPr lang="cs-CZ" alt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Nové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trendy</a:t>
            </a:r>
            <a:r>
              <a:rPr lang="en-US" altLang="cs-CZ" sz="2900" dirty="0" smtClean="0">
                <a:latin typeface="+mj-lt"/>
                <a:ea typeface="+mj-ea"/>
                <a:cs typeface="+mj-cs"/>
              </a:rPr>
              <a:t>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elektroinstalace</a:t>
            </a:r>
            <a:r>
              <a:rPr lang="en-US" altLang="cs-CZ" sz="2900" dirty="0" smtClean="0">
                <a:latin typeface="+mj-lt"/>
                <a:ea typeface="+mj-ea"/>
                <a:cs typeface="+mj-cs"/>
              </a:rPr>
              <a:t> ob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y</a:t>
            </a:r>
            <a:r>
              <a:rPr lang="en-US" altLang="cs-CZ" sz="2900" dirty="0" err="1" smtClean="0">
                <a:latin typeface="+mj-lt"/>
                <a:ea typeface="+mj-ea"/>
                <a:cs typeface="+mj-cs"/>
              </a:rPr>
              <a:t>tn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ý</a:t>
            </a:r>
            <a:r>
              <a:rPr lang="en-US" altLang="cs-CZ" sz="2900" dirty="0" err="1" smtClean="0">
                <a:latin typeface="+mj-lt"/>
                <a:ea typeface="+mj-ea"/>
                <a:cs typeface="+mj-cs"/>
              </a:rPr>
              <a:t>ch</a:t>
            </a:r>
            <a:r>
              <a:rPr lang="en-US" altLang="cs-CZ" sz="29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cs-CZ" sz="2900" dirty="0" err="1" smtClean="0">
                <a:latin typeface="+mj-lt"/>
                <a:ea typeface="+mj-ea"/>
                <a:cs typeface="+mj-cs"/>
              </a:rPr>
              <a:t>budov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/>
            </a:r>
            <a:br>
              <a:rPr lang="cs-CZ" altLang="cs-CZ" sz="2900" dirty="0" smtClean="0">
                <a:latin typeface="+mj-lt"/>
                <a:ea typeface="+mj-ea"/>
                <a:cs typeface="+mj-cs"/>
              </a:rPr>
            </a:br>
            <a:r>
              <a:rPr lang="cs-CZ" altLang="cs-CZ" sz="2900" dirty="0" smtClean="0">
                <a:latin typeface="+mj-lt"/>
                <a:ea typeface="+mj-ea"/>
                <a:cs typeface="+mj-cs"/>
              </a:rPr>
              <a:t/>
            </a:r>
            <a:br>
              <a:rPr lang="cs-CZ" altLang="cs-CZ" sz="2900" dirty="0" smtClean="0">
                <a:latin typeface="+mj-lt"/>
                <a:ea typeface="+mj-ea"/>
                <a:cs typeface="+mj-cs"/>
              </a:rPr>
            </a:br>
            <a:r>
              <a:rPr lang="cs-CZ" altLang="cs-CZ" sz="2900" dirty="0" smtClean="0">
                <a:latin typeface="+mj-lt"/>
                <a:ea typeface="+mj-ea"/>
                <a:cs typeface="+mj-cs"/>
              </a:rPr>
              <a:t>Domovní elektroinstalace </a:t>
            </a:r>
            <a:r>
              <a:rPr lang="cs-CZ" altLang="cs-CZ" sz="2900" dirty="0" err="1" smtClean="0">
                <a:latin typeface="+mj-lt"/>
                <a:ea typeface="+mj-ea"/>
                <a:cs typeface="+mj-cs"/>
              </a:rPr>
              <a:t>Xcomfort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/>
            </a:r>
            <a:br>
              <a:rPr lang="cs-CZ" altLang="cs-CZ" sz="2900" dirty="0" smtClean="0">
                <a:latin typeface="+mj-lt"/>
                <a:ea typeface="+mj-ea"/>
                <a:cs typeface="+mj-cs"/>
              </a:rPr>
            </a:b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Systémy NIKOBUS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Systémy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inteligentní elektroinstalace využívají ke své činnosti komunikační sběrnici.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Tvoří ji obvykle pár vodičů (kroucená dvojlinka), na které jsou připojeny jednotlivé ovládací, řídicí a řízené prvky. 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Sběrnice má za úkol cíleně přenášet informace mezi jednotlivými prvky instalace, které jsou na ni paralelně napojeny. 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Všechny přístroje, které jsou součástí elektrické instalace, lze rozdělit do tří funkčních skupin: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senzory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aktory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systémové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přístroje a komponenty</a:t>
            </a:r>
          </a:p>
          <a:p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Schéma sběrnice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topolog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Senzory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Senzory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jsou přístroje, které reagují na události v systému, jako je například sepnutí spínače, změna sledované veličiny (teplota, tlak, vlhkost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atp.).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Jakékoliv změny v systému jsou senzory hlášeny na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sběrnici.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 senzorům patří tlačítkové spínače, binární vstupy, infračervené (IR) přijímače, termostaty, detektory pohybu, požární hlásiče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atp.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Senzory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ctr">
              <a:lnSpc>
                <a:spcPct val="90000"/>
              </a:lnSpc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Dvojité binární vstupy            Pokojový termostat         Teplotní senzor</a:t>
            </a:r>
          </a:p>
          <a:p>
            <a:pPr algn="just"/>
            <a:endParaRPr lang="cs-CZ" alt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19986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19859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357430"/>
            <a:ext cx="1584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Aktory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Aktory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zajišťují provedení určité operace jako důsledek změny v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systému.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 stlačení tlačítka se rozsvítí světlo, po poklesu teploty v místnosti se zapne vytápění a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podobně.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aktory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patří především výkonové spínače, binární výstupy a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stmívače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Aktory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ctr">
              <a:lnSpc>
                <a:spcPct val="90000"/>
              </a:lnSpc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Zásuvkový spínací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aktor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	Analogový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aktor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	Roletový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aktor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89138"/>
            <a:ext cx="18716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2159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3116"/>
            <a:ext cx="17287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Systémové přístroje a komponenty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Systémové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přístroje a komponenty vytváří infrastrukturu systému a zajišťují jeho základní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funkce.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Mezi systémové přístroje patří sběrnicové napáječe (zdroje napětí), vazební členy mezi jednotlivými úseky sběrnice (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router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), sběrnicové zesilovače (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repeater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), logické automaty a řadiče, rozhraní pro připojení počítačů nebo modemu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aj.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10593</TotalTime>
  <Words>648</Words>
  <Application>Microsoft Office PowerPoint</Application>
  <PresentationFormat>Předvádění na obrazovce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Původ</vt:lpstr>
      <vt:lpstr>Image</vt:lpstr>
      <vt:lpstr>Snímek 1</vt:lpstr>
      <vt:lpstr>Snímek 2</vt:lpstr>
      <vt:lpstr>Systémy NIKOBUS</vt:lpstr>
      <vt:lpstr>Schéma sběrnice</vt:lpstr>
      <vt:lpstr>Senzory</vt:lpstr>
      <vt:lpstr>Senzory</vt:lpstr>
      <vt:lpstr>Aktory</vt:lpstr>
      <vt:lpstr>Aktory</vt:lpstr>
      <vt:lpstr>Systémové přístroje a komponenty</vt:lpstr>
      <vt:lpstr>Příklad rozmístění přístrojů v domě</vt:lpstr>
      <vt:lpstr>Možnosti systému NIKOBUS</vt:lpstr>
      <vt:lpstr>Programování systému NIKOBUS</vt:lpstr>
      <vt:lpstr>Programování přímo na jednotkách</vt:lpstr>
      <vt:lpstr>Centrální sběrnice</vt:lpstr>
      <vt:lpstr>Naprogramování ovládacích tlačítek</vt:lpstr>
      <vt:lpstr>Programování pomocí počítače</vt:lpstr>
      <vt:lpstr>Snímek 17</vt:lpstr>
      <vt:lpstr>Výhody instalace provedené sběrnicovým způsobem v porovnání s instalací realizovanou s klasickým zařízením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227</cp:revision>
  <dcterms:created xsi:type="dcterms:W3CDTF">2011-09-28T14:36:42Z</dcterms:created>
  <dcterms:modified xsi:type="dcterms:W3CDTF">2015-12-02T08:58:33Z</dcterms:modified>
</cp:coreProperties>
</file>